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D5C35-2210-43E8-9C85-C8224B6C4D62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1B1D5-2C5C-4F7C-9E9A-EE38604110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37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188640"/>
            <a:ext cx="5519790" cy="50405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/>
                <a:latin typeface="+mn-lt"/>
              </a:rPr>
              <a:t>Итоговое сочинение </a:t>
            </a:r>
            <a:endParaRPr lang="ru-RU" dirty="0">
              <a:solidFill>
                <a:srgbClr val="FFFF00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348880"/>
            <a:ext cx="4176464" cy="36004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√ что можно взять с собой на экзамен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9504" y="116632"/>
            <a:ext cx="1224136" cy="648072"/>
          </a:xfrm>
          <a:prstGeom prst="roundRect">
            <a:avLst>
              <a:gd name="adj" fmla="val 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феврал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я </a:t>
            </a:r>
            <a:endParaRPr lang="ru-RU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1600" b="1" smtClean="0">
                <a:solidFill>
                  <a:schemeClr val="accent3">
                    <a:lumMod val="75000"/>
                  </a:schemeClr>
                </a:solidFill>
              </a:rPr>
              <a:t>2023г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81572" y="908720"/>
            <a:ext cx="2698340" cy="2880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ВХОД с 9:00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81572" y="1268760"/>
            <a:ext cx="2698340" cy="2520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rgbClr val="6585CF">
                    <a:lumMod val="75000"/>
                  </a:srgbClr>
                </a:solidFill>
              </a:rPr>
              <a:t>НАЧАЛО в 10:00</a:t>
            </a:r>
            <a:endParaRPr lang="ru-RU" sz="1600" b="1" dirty="0">
              <a:solidFill>
                <a:srgbClr val="6585CF">
                  <a:lumMod val="75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81572" y="1628800"/>
            <a:ext cx="2698340" cy="2880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ДЛИТЕЛЬНОСТЬ 3ч 55м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1196752"/>
            <a:ext cx="1368152" cy="86409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для участников с ОВЗ, детей-инвалидов и инвалидов</a:t>
            </a:r>
            <a:endParaRPr lang="ru-RU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5976" y="980728"/>
            <a:ext cx="936104" cy="2880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+ 1ч 30м</a:t>
            </a:r>
            <a:endParaRPr lang="ru-RU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1196752"/>
            <a:ext cx="3240000" cy="86409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r>
              <a:rPr lang="ru-RU" sz="1100" dirty="0" smtClean="0">
                <a:solidFill>
                  <a:schemeClr val="accent4">
                    <a:lumMod val="75000"/>
                  </a:schemeClr>
                </a:solidFill>
              </a:rPr>
              <a:t>-    все равно сможет написать сочинение;</a:t>
            </a:r>
          </a:p>
          <a:p>
            <a:pPr marL="171450" indent="-171450">
              <a:buFontTx/>
              <a:buChar char="-"/>
            </a:pPr>
            <a:r>
              <a:rPr lang="ru-RU" sz="1100" dirty="0" smtClean="0">
                <a:solidFill>
                  <a:schemeClr val="accent4">
                    <a:lumMod val="75000"/>
                  </a:schemeClr>
                </a:solidFill>
              </a:rPr>
              <a:t>время написания сочинения не продлят;</a:t>
            </a:r>
          </a:p>
          <a:p>
            <a:endParaRPr lang="ru-RU" sz="11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FontTx/>
              <a:buChar char="-"/>
            </a:pPr>
            <a:r>
              <a:rPr lang="ru-RU" sz="1100" dirty="0">
                <a:solidFill>
                  <a:schemeClr val="accent4">
                    <a:lumMod val="75000"/>
                  </a:schemeClr>
                </a:solidFill>
              </a:rPr>
              <a:t>и</a:t>
            </a:r>
            <a:r>
              <a:rPr lang="ru-RU" sz="1100" dirty="0" smtClean="0">
                <a:solidFill>
                  <a:schemeClr val="accent4">
                    <a:lumMod val="75000"/>
                  </a:schemeClr>
                </a:solidFill>
              </a:rPr>
              <a:t>нструктаж проводить не будут;</a:t>
            </a:r>
          </a:p>
          <a:p>
            <a:pPr marL="171450" indent="-171450">
              <a:buFontTx/>
              <a:buChar char="-"/>
            </a:pPr>
            <a:r>
              <a:rPr lang="ru-RU" sz="1100" dirty="0">
                <a:solidFill>
                  <a:schemeClr val="accent4">
                    <a:lumMod val="75000"/>
                  </a:schemeClr>
                </a:solidFill>
              </a:rPr>
              <a:t>р</a:t>
            </a:r>
            <a:r>
              <a:rPr lang="ru-RU" sz="1100" dirty="0" smtClean="0">
                <a:solidFill>
                  <a:schemeClr val="accent4">
                    <a:lumMod val="75000"/>
                  </a:schemeClr>
                </a:solidFill>
              </a:rPr>
              <a:t>асскажут, как заполнить бланки</a:t>
            </a:r>
            <a:endParaRPr lang="ru-RU" sz="11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56176" y="908720"/>
            <a:ext cx="2520280" cy="2880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</a:rPr>
              <a:t>ЕСЛИ УЧАСТНИК ОПОЗДАЛ</a:t>
            </a:r>
            <a:endParaRPr lang="ru-RU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2780928"/>
            <a:ext cx="4176464" cy="1296144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Документ, удостоверяющий личность;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Ручка (</a:t>
            </a:r>
            <a:r>
              <a:rPr lang="ru-RU" sz="1200" dirty="0" err="1" smtClean="0">
                <a:solidFill>
                  <a:schemeClr val="accent4">
                    <a:lumMod val="75000"/>
                  </a:schemeClr>
                </a:solidFill>
              </a:rPr>
              <a:t>гелевая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или капиллярная) с черными чернилами;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Лекарства и питание (если это необходимо);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Специальные технические средства (для участников с ОВЗ, детей-инвалидов и инвалидов)</a:t>
            </a:r>
            <a:endParaRPr lang="ru-RU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52020" y="2276872"/>
            <a:ext cx="4140459" cy="360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брать с собой на экзамен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70379" y="2636912"/>
            <a:ext cx="4022100" cy="172819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6585CF">
                    <a:lumMod val="75000"/>
                  </a:srgbClr>
                </a:solidFill>
              </a:rPr>
              <a:t>Средства связи;</a:t>
            </a:r>
            <a:endParaRPr lang="ru-RU" sz="1200" dirty="0">
              <a:solidFill>
                <a:srgbClr val="6585CF">
                  <a:lumMod val="75000"/>
                </a:srgb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6585CF">
                    <a:lumMod val="75000"/>
                  </a:srgbClr>
                </a:solidFill>
              </a:rPr>
              <a:t>Фото-, аудио- и видеоаппаратура;</a:t>
            </a:r>
            <a:endParaRPr lang="ru-RU" sz="1200" dirty="0">
              <a:solidFill>
                <a:srgbClr val="6585CF">
                  <a:lumMod val="75000"/>
                </a:srgb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6585CF">
                    <a:lumMod val="75000"/>
                  </a:srgbClr>
                </a:solidFill>
              </a:rPr>
              <a:t>Электронно-вычислительная техника;</a:t>
            </a:r>
            <a:endParaRPr lang="ru-RU" sz="1200" dirty="0">
              <a:solidFill>
                <a:srgbClr val="6585CF">
                  <a:lumMod val="75000"/>
                </a:srgb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6585CF">
                    <a:lumMod val="75000"/>
                  </a:srgbClr>
                </a:solidFill>
              </a:rPr>
              <a:t>Справочные материалы;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6585CF">
                    <a:lumMod val="75000"/>
                  </a:srgbClr>
                </a:solidFill>
              </a:rPr>
              <a:t>Собственные словари;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6585CF">
                    <a:lumMod val="75000"/>
                  </a:srgbClr>
                </a:solidFill>
              </a:rPr>
              <a:t>Заметки и другие средства хранения и передачи информации;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6585CF">
                    <a:lumMod val="75000"/>
                  </a:srgbClr>
                </a:solidFill>
              </a:rPr>
              <a:t>Тексты литературных </a:t>
            </a:r>
            <a:r>
              <a:rPr lang="ru-RU" sz="1200" dirty="0" err="1" smtClean="0">
                <a:solidFill>
                  <a:srgbClr val="6585CF">
                    <a:lumMod val="75000"/>
                  </a:srgbClr>
                </a:solidFill>
              </a:rPr>
              <a:t>произведений.</a:t>
            </a:r>
            <a:r>
              <a:rPr lang="ru-RU" dirty="0" err="1" smtClean="0"/>
              <a:t>с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9132" y="4442792"/>
            <a:ext cx="1234516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002060"/>
                </a:solidFill>
              </a:rPr>
              <a:t>Досрочное завершение по уважительной причине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47664" y="4221088"/>
            <a:ext cx="1077616" cy="11375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rgbClr val="002060"/>
                </a:solidFill>
              </a:rPr>
              <a:t>с</a:t>
            </a:r>
            <a:r>
              <a:rPr lang="ru-RU" sz="1050" dirty="0" smtClean="0">
                <a:solidFill>
                  <a:srgbClr val="002060"/>
                </a:solidFill>
              </a:rPr>
              <a:t>оставляется «Акт о досрочном завершении экзамена по объективным причинам»</a:t>
            </a:r>
            <a:endParaRPr lang="ru-RU" sz="1050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63618" y="4221088"/>
            <a:ext cx="914400" cy="11375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rgbClr val="002060"/>
                </a:solidFill>
              </a:rPr>
              <a:t>р</a:t>
            </a:r>
            <a:r>
              <a:rPr lang="ru-RU" sz="1050" dirty="0" smtClean="0">
                <a:solidFill>
                  <a:srgbClr val="002060"/>
                </a:solidFill>
              </a:rPr>
              <a:t>аботу не будут проверять и оценивать</a:t>
            </a:r>
            <a:endParaRPr lang="ru-RU" sz="1050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79912" y="4221088"/>
            <a:ext cx="914400" cy="11361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rgbClr val="002060"/>
                </a:solidFill>
              </a:rPr>
              <a:t>у</a:t>
            </a:r>
            <a:r>
              <a:rPr lang="ru-RU" sz="1050" dirty="0" smtClean="0">
                <a:solidFill>
                  <a:srgbClr val="002060"/>
                </a:solidFill>
              </a:rPr>
              <a:t>ченик получает повторный допуск</a:t>
            </a:r>
            <a:endParaRPr lang="ru-RU" sz="1050" dirty="0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98876" y="4581127"/>
            <a:ext cx="997765" cy="7897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002060"/>
                </a:solidFill>
              </a:rPr>
              <a:t>Нарушение порядка проведения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868144" y="4581127"/>
            <a:ext cx="1013285" cy="7897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rgbClr val="002060"/>
                </a:solidFill>
              </a:rPr>
              <a:t>с</a:t>
            </a:r>
            <a:r>
              <a:rPr lang="ru-RU" sz="1000" dirty="0" smtClean="0">
                <a:solidFill>
                  <a:srgbClr val="002060"/>
                </a:solidFill>
              </a:rPr>
              <a:t>оставляется «Акт об удалении участника»</a:t>
            </a:r>
            <a:endParaRPr lang="ru-RU" sz="1000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59116" y="4581127"/>
            <a:ext cx="914400" cy="7897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</a:rPr>
              <a:t>работу не будут </a:t>
            </a:r>
            <a:r>
              <a:rPr lang="ru-RU" sz="1000" dirty="0">
                <a:solidFill>
                  <a:srgbClr val="002060"/>
                </a:solidFill>
              </a:rPr>
              <a:t>проверять и оценивать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978078" y="4456519"/>
            <a:ext cx="986049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</a:rPr>
              <a:t>Повторный допуск ученик получит только по решению педсовета</a:t>
            </a:r>
            <a:endParaRPr lang="ru-RU" sz="1000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9504" y="5517232"/>
            <a:ext cx="3598440" cy="2880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Где узнать результаты экзамена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3528" y="5838530"/>
            <a:ext cx="4032448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002060"/>
                </a:solidFill>
              </a:rPr>
              <a:t>В своей образовательной организации или по месту регистрации на экзамен;</a:t>
            </a:r>
          </a:p>
          <a:p>
            <a:pPr marL="171450" indent="-171450" algn="ctr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002060"/>
                </a:solidFill>
              </a:rPr>
              <a:t>На региональных сайтах или по телефону горячей линии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148064" y="5517232"/>
            <a:ext cx="3456384" cy="321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Сколько действуют результаты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824028" y="5949280"/>
            <a:ext cx="3924436" cy="72008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002060"/>
                </a:solidFill>
              </a:rPr>
              <a:t>Как допуск к ГИА результаты действуют бессрочно;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002060"/>
                </a:solidFill>
              </a:rPr>
              <a:t>Для поступления в вуз результаты действуют 4 года</a:t>
            </a:r>
            <a:endParaRPr lang="ru-RU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210086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</TotalTime>
  <Words>227</Words>
  <Application>Microsoft Office PowerPoint</Application>
  <PresentationFormat>Экран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Паркет</vt:lpstr>
      <vt:lpstr>Итоговое сочинение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сочинение </dc:title>
  <dc:creator>Qwer</dc:creator>
  <cp:lastModifiedBy>221122</cp:lastModifiedBy>
  <cp:revision>15</cp:revision>
  <cp:lastPrinted>2022-11-29T05:14:02Z</cp:lastPrinted>
  <dcterms:created xsi:type="dcterms:W3CDTF">2021-01-25T11:00:26Z</dcterms:created>
  <dcterms:modified xsi:type="dcterms:W3CDTF">2023-01-12T07:10:41Z</dcterms:modified>
</cp:coreProperties>
</file>