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237626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Итоговое собеседование </a:t>
            </a:r>
            <a:b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русскому языку в 9 классе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4984"/>
            <a:ext cx="6400800" cy="174421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7711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9983" y="393537"/>
            <a:ext cx="8229600" cy="714408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 smtClean="0">
                <a:solidFill>
                  <a:srgbClr val="FFFF00"/>
                </a:solidFill>
              </a:rPr>
              <a:t>Итоговое собеседование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548680"/>
            <a:ext cx="914400" cy="6480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8</a:t>
            </a:r>
            <a:r>
              <a:rPr lang="ru-RU" sz="1200" b="1" dirty="0" smtClean="0">
                <a:solidFill>
                  <a:schemeClr val="tx1"/>
                </a:solidFill>
              </a:rPr>
              <a:t> февраля 2023 </a:t>
            </a:r>
            <a:r>
              <a:rPr lang="ru-RU" sz="1000" b="1" dirty="0" smtClean="0">
                <a:solidFill>
                  <a:schemeClr val="tx1"/>
                </a:solidFill>
              </a:rPr>
              <a:t>г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548680"/>
            <a:ext cx="914400" cy="6480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548680"/>
            <a:ext cx="914400" cy="64768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99992" y="1052736"/>
            <a:ext cx="3816424" cy="4320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Продолжительность собеседования – 15 минут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64088" y="1674238"/>
            <a:ext cx="3384376" cy="386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+ 30 минут для участников с ОВЗ, детей-инвалидов и инвалидов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644008" y="2204864"/>
            <a:ext cx="576064" cy="43204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Aharoni" pitchFamily="2" charset="-79"/>
              </a:rPr>
              <a:t>19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Aharoni" pitchFamily="2" charset="-79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20072" y="2276872"/>
            <a:ext cx="3528392" cy="2880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БАЛЛОВ  -  МАКСИМУМ ЗА СОБЕСЕДОВАНИЕ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1556792"/>
            <a:ext cx="3506688" cy="3107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ЗАДАНИЯ БУДУТ НА ЭКЗАМЕНЕ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1520" y="2060848"/>
            <a:ext cx="1656184" cy="43204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Прочитать вслух текст, в котором до 180 слов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445024" y="2060848"/>
            <a:ext cx="961256" cy="43204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минуты на ответ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48880" y="2060848"/>
            <a:ext cx="982960" cy="43204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минуты на подготовку</a:t>
            </a:r>
          </a:p>
        </p:txBody>
      </p:sp>
      <p:cxnSp>
        <p:nvCxnSpPr>
          <p:cNvPr id="19" name="Прямая со стрелкой 18"/>
          <p:cNvCxnSpPr>
            <a:stCxn id="14" idx="3"/>
          </p:cNvCxnSpPr>
          <p:nvPr/>
        </p:nvCxnSpPr>
        <p:spPr>
          <a:xfrm>
            <a:off x="1907704" y="2276872"/>
            <a:ext cx="24117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7" idx="3"/>
          </p:cNvCxnSpPr>
          <p:nvPr/>
        </p:nvCxnSpPr>
        <p:spPr>
          <a:xfrm>
            <a:off x="3131840" y="2276872"/>
            <a:ext cx="31318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251520" y="2780928"/>
            <a:ext cx="1656184" cy="50405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Пересказать текст из задания 1 и дополнить его высказыванием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148880" y="2780928"/>
            <a:ext cx="982960" cy="50405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минуты на подготовку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445024" y="2780928"/>
            <a:ext cx="961256" cy="50405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минуты на ответ</a:t>
            </a: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1907704" y="3032956"/>
            <a:ext cx="24117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3131840" y="3032956"/>
            <a:ext cx="31318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Скругленный прямоугольник 30"/>
          <p:cNvSpPr/>
          <p:nvPr/>
        </p:nvSpPr>
        <p:spPr>
          <a:xfrm>
            <a:off x="251520" y="3429000"/>
            <a:ext cx="1776772" cy="18002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Выбрать один из трех вариантов для монологического высказывания: описать фотографию, подготовить повествование на основе жизненного опыта или  рассуждение по проблеме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267744" y="4005064"/>
            <a:ext cx="1020688" cy="57606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минута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подготовку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491880" y="4005064"/>
            <a:ext cx="914400" cy="57606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 минуты на ответ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51520" y="5445224"/>
            <a:ext cx="1656184" cy="60121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Поучаствовать в беседе по теме предыдущего задания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2148880" y="5445224"/>
            <a:ext cx="982960" cy="60750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без подготовки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445024" y="5445224"/>
            <a:ext cx="961256" cy="60750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 минуты на ответ</a:t>
            </a:r>
          </a:p>
        </p:txBody>
      </p:sp>
      <p:cxnSp>
        <p:nvCxnSpPr>
          <p:cNvPr id="38" name="Прямая со стрелкой 37"/>
          <p:cNvCxnSpPr/>
          <p:nvPr/>
        </p:nvCxnSpPr>
        <p:spPr>
          <a:xfrm>
            <a:off x="2028292" y="4293096"/>
            <a:ext cx="23945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3288432" y="4293096"/>
            <a:ext cx="2034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34" idx="3"/>
          </p:cNvCxnSpPr>
          <p:nvPr/>
        </p:nvCxnSpPr>
        <p:spPr>
          <a:xfrm>
            <a:off x="1907704" y="5745832"/>
            <a:ext cx="240314" cy="31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endCxn id="36" idx="1"/>
          </p:cNvCxnSpPr>
          <p:nvPr/>
        </p:nvCxnSpPr>
        <p:spPr>
          <a:xfrm>
            <a:off x="3131840" y="5745832"/>
            <a:ext cx="313184" cy="31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Скругленный прямоугольник 49"/>
          <p:cNvSpPr/>
          <p:nvPr/>
        </p:nvSpPr>
        <p:spPr>
          <a:xfrm>
            <a:off x="5220072" y="2780928"/>
            <a:ext cx="1188132" cy="32403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 1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6876256" y="2780928"/>
            <a:ext cx="1346448" cy="32403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аксимум 2 балла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Объект 5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5220072" y="3212976"/>
            <a:ext cx="1188132" cy="28803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 2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6876256" y="3212976"/>
            <a:ext cx="1346448" cy="28803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аксимум 4 балла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5220072" y="3645024"/>
            <a:ext cx="1188132" cy="28803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5220072" y="4069610"/>
            <a:ext cx="1188132" cy="32403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6876256" y="3645024"/>
            <a:ext cx="1346448" cy="28803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максимум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балла</a:t>
            </a: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6876256" y="4069610"/>
            <a:ext cx="1346448" cy="32403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максимум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балла</a:t>
            </a:r>
          </a:p>
        </p:txBody>
      </p:sp>
      <p:sp>
        <p:nvSpPr>
          <p:cNvPr id="59" name="Овал 58"/>
          <p:cNvSpPr/>
          <p:nvPr/>
        </p:nvSpPr>
        <p:spPr>
          <a:xfrm>
            <a:off x="4716016" y="5013176"/>
            <a:ext cx="792088" cy="504056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5364088" y="4581128"/>
            <a:ext cx="3096344" cy="60121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дополнительных балла можно получить за правильную речь в заданиях 1 и 2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5364088" y="5398368"/>
            <a:ext cx="3096344" cy="64807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 дополнительных балла можно получить за правильную речь в заданиях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3" name="Прямая со стрелкой 62"/>
          <p:cNvCxnSpPr/>
          <p:nvPr/>
        </p:nvCxnSpPr>
        <p:spPr>
          <a:xfrm>
            <a:off x="6408204" y="2942946"/>
            <a:ext cx="46805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Прямая со стрелкой 1029"/>
          <p:cNvCxnSpPr>
            <a:stCxn id="53" idx="3"/>
          </p:cNvCxnSpPr>
          <p:nvPr/>
        </p:nvCxnSpPr>
        <p:spPr>
          <a:xfrm>
            <a:off x="6408204" y="3356992"/>
            <a:ext cx="46805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2" name="Прямая со стрелкой 1031"/>
          <p:cNvCxnSpPr>
            <a:stCxn id="55" idx="3"/>
          </p:cNvCxnSpPr>
          <p:nvPr/>
        </p:nvCxnSpPr>
        <p:spPr>
          <a:xfrm>
            <a:off x="6408204" y="3789040"/>
            <a:ext cx="46805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Прямая со стрелкой 1033"/>
          <p:cNvCxnSpPr>
            <a:stCxn id="56" idx="3"/>
          </p:cNvCxnSpPr>
          <p:nvPr/>
        </p:nvCxnSpPr>
        <p:spPr>
          <a:xfrm>
            <a:off x="6408204" y="4231628"/>
            <a:ext cx="46805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7342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5" y="4509119"/>
            <a:ext cx="7452816" cy="1617043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Собеседование оценят по системе «зачет» – «незачет»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Чтобы получить «зачет», нужно набрать 10 баллов из 19 возможных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Результаты объявят не позднее чем через пять календарных дней со дня проведения собеседования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 время собеседования ведется аудиозапись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95736" y="338328"/>
            <a:ext cx="5328592" cy="57039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проведет и оценит собеседование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1196752"/>
            <a:ext cx="2592288" cy="43204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Экзаменатор-собеседник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1772816"/>
            <a:ext cx="2592288" cy="187220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ctr">
              <a:buFont typeface="Arial" pitchFamily="34" charset="0"/>
              <a:buChar char="•"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едагог, который не преподает у участника собеседования;</a:t>
            </a:r>
          </a:p>
          <a:p>
            <a:pPr marL="171450" indent="-171450" algn="ctr">
              <a:buFont typeface="Arial" pitchFamily="34" charset="0"/>
              <a:buChar char="•"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пециализация не важна;</a:t>
            </a:r>
          </a:p>
          <a:p>
            <a:pPr marL="171450" indent="-171450" algn="ctr"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учитель русского языка и литературы;</a:t>
            </a:r>
          </a:p>
          <a:p>
            <a:pPr marL="171450" indent="-171450" algn="ctr"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будет помогать задавать наводящие вопросы, нет цели «завалить» участника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4008" y="1196752"/>
            <a:ext cx="2664296" cy="43204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Экзаменатор- эксперт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4008" y="1772816"/>
            <a:ext cx="2664296" cy="187220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lvl="0" indent="-171450" algn="ctr">
              <a:buFont typeface="Arial" pitchFamily="34" charset="0"/>
              <a:buChar char="•"/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олько учитель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русского языка и литературы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71450" lvl="0" indent="-171450" algn="ctr">
              <a:buFont typeface="Arial" pitchFamily="34" charset="0"/>
              <a:buChar char="•"/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ожет оценивать по ходу ответа или после него по аудиозаписи;</a:t>
            </a:r>
          </a:p>
          <a:p>
            <a:pPr marL="171450" lvl="0" indent="-171450" algn="ctr">
              <a:buFont typeface="Arial" pitchFamily="34" charset="0"/>
              <a:buChar char="•"/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 имеет права вмешиваться с дополнительными вопросами и исправлениями в ответ участника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ctr">
              <a:buFont typeface="Arial" pitchFamily="34" charset="0"/>
              <a:buChar char="•"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3861048"/>
            <a:ext cx="3816424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оценят и что нужно, чтобы сдать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583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103</TotalTime>
  <Words>278</Words>
  <Application>Microsoft Office PowerPoint</Application>
  <PresentationFormat>Экран (4:3)</PresentationFormat>
  <Paragraphs>46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Волна</vt:lpstr>
      <vt:lpstr>Итоговое собеседование  по русскому языку в 9 классе</vt:lpstr>
      <vt:lpstr>Итоговое собеседование</vt:lpstr>
      <vt:lpstr>Кто проведет и оценит собеседование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Итоговое собеседование  по русскому языку в 9 классе</dc:title>
  <dc:creator>1</dc:creator>
  <cp:lastModifiedBy>221122</cp:lastModifiedBy>
  <cp:revision>14</cp:revision>
  <dcterms:created xsi:type="dcterms:W3CDTF">2006-12-31T20:41:01Z</dcterms:created>
  <dcterms:modified xsi:type="dcterms:W3CDTF">2023-01-27T06:27:27Z</dcterms:modified>
</cp:coreProperties>
</file>